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7" r:id="rId5"/>
    <p:sldId id="269" r:id="rId6"/>
    <p:sldId id="268" r:id="rId7"/>
    <p:sldId id="261" r:id="rId8"/>
    <p:sldId id="262" r:id="rId9"/>
    <p:sldId id="260" r:id="rId10"/>
    <p:sldId id="263" r:id="rId11"/>
    <p:sldId id="265" r:id="rId12"/>
    <p:sldId id="264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08C784-7D4A-B934-9D47-874BDDF10F41}" v="238" dt="2025-09-09T12:06:19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Daniels" userId="S::rkd43@cam.ac.uk::aaa4fbe9-f474-4140-b10b-5257398ac308" providerId="AD" clId="Web-{C4A0B79B-706F-788E-50B3-582D06C8A200}"/>
    <pc:docChg chg="addSld delSld modSld">
      <pc:chgData name="Ryan Daniels" userId="S::rkd43@cam.ac.uk::aaa4fbe9-f474-4140-b10b-5257398ac308" providerId="AD" clId="Web-{C4A0B79B-706F-788E-50B3-582D06C8A200}" dt="2025-06-13T11:31:00.441" v="147" actId="1076"/>
      <pc:docMkLst>
        <pc:docMk/>
      </pc:docMkLst>
      <pc:sldChg chg="modSp">
        <pc:chgData name="Ryan Daniels" userId="S::rkd43@cam.ac.uk::aaa4fbe9-f474-4140-b10b-5257398ac308" providerId="AD" clId="Web-{C4A0B79B-706F-788E-50B3-582D06C8A200}" dt="2025-06-13T10:40:40.433" v="37" actId="20577"/>
        <pc:sldMkLst>
          <pc:docMk/>
          <pc:sldMk cId="109857222" sldId="256"/>
        </pc:sldMkLst>
      </pc:sldChg>
      <pc:sldChg chg="addSp delSp modSp new">
        <pc:chgData name="Ryan Daniels" userId="S::rkd43@cam.ac.uk::aaa4fbe9-f474-4140-b10b-5257398ac308" providerId="AD" clId="Web-{C4A0B79B-706F-788E-50B3-582D06C8A200}" dt="2025-06-13T10:47:42.855" v="44" actId="1076"/>
        <pc:sldMkLst>
          <pc:docMk/>
          <pc:sldMk cId="1375506025" sldId="257"/>
        </pc:sldMkLst>
      </pc:sldChg>
      <pc:sldChg chg="addSp delSp modSp new del">
        <pc:chgData name="Ryan Daniels" userId="S::rkd43@cam.ac.uk::aaa4fbe9-f474-4140-b10b-5257398ac308" providerId="AD" clId="Web-{C4A0B79B-706F-788E-50B3-582D06C8A200}" dt="2025-06-13T11:18:03.744" v="58"/>
        <pc:sldMkLst>
          <pc:docMk/>
          <pc:sldMk cId="864404426" sldId="258"/>
        </pc:sldMkLst>
      </pc:sldChg>
      <pc:sldChg chg="addSp delSp modSp new">
        <pc:chgData name="Ryan Daniels" userId="S::rkd43@cam.ac.uk::aaa4fbe9-f474-4140-b10b-5257398ac308" providerId="AD" clId="Web-{C4A0B79B-706F-788E-50B3-582D06C8A200}" dt="2025-06-13T11:23:55.113" v="81" actId="1076"/>
        <pc:sldMkLst>
          <pc:docMk/>
          <pc:sldMk cId="2539165150" sldId="259"/>
        </pc:sldMkLst>
      </pc:sldChg>
      <pc:sldChg chg="addSp delSp modSp new">
        <pc:chgData name="Ryan Daniels" userId="S::rkd43@cam.ac.uk::aaa4fbe9-f474-4140-b10b-5257398ac308" providerId="AD" clId="Web-{C4A0B79B-706F-788E-50B3-582D06C8A200}" dt="2025-06-13T11:26:59.205" v="93" actId="1076"/>
        <pc:sldMkLst>
          <pc:docMk/>
          <pc:sldMk cId="1222764236" sldId="260"/>
        </pc:sldMkLst>
      </pc:sldChg>
      <pc:sldChg chg="addSp delSp modSp new">
        <pc:chgData name="Ryan Daniels" userId="S::rkd43@cam.ac.uk::aaa4fbe9-f474-4140-b10b-5257398ac308" providerId="AD" clId="Web-{C4A0B79B-706F-788E-50B3-582D06C8A200}" dt="2025-06-13T11:28:04.803" v="117" actId="20577"/>
        <pc:sldMkLst>
          <pc:docMk/>
          <pc:sldMk cId="3950707697" sldId="261"/>
        </pc:sldMkLst>
      </pc:sldChg>
      <pc:sldChg chg="addSp delSp modSp new">
        <pc:chgData name="Ryan Daniels" userId="S::rkd43@cam.ac.uk::aaa4fbe9-f474-4140-b10b-5257398ac308" providerId="AD" clId="Web-{C4A0B79B-706F-788E-50B3-582D06C8A200}" dt="2025-06-13T11:28:39.681" v="128" actId="1076"/>
        <pc:sldMkLst>
          <pc:docMk/>
          <pc:sldMk cId="286730431" sldId="262"/>
        </pc:sldMkLst>
      </pc:sldChg>
      <pc:sldChg chg="addSp delSp modSp new mod setBg">
        <pc:chgData name="Ryan Daniels" userId="S::rkd43@cam.ac.uk::aaa4fbe9-f474-4140-b10b-5257398ac308" providerId="AD" clId="Web-{C4A0B79B-706F-788E-50B3-582D06C8A200}" dt="2025-06-13T11:31:00.441" v="147" actId="1076"/>
        <pc:sldMkLst>
          <pc:docMk/>
          <pc:sldMk cId="3268415055" sldId="263"/>
        </pc:sldMkLst>
      </pc:sldChg>
    </pc:docChg>
  </pc:docChgLst>
  <pc:docChgLst>
    <pc:chgData name="Ryan Daniels" userId="S::rkd43@cam.ac.uk::aaa4fbe9-f474-4140-b10b-5257398ac308" providerId="AD" clId="Web-{ADB095CF-B146-191F-C7E8-29F8CD622906}"/>
    <pc:docChg chg="addSld modSld sldOrd">
      <pc:chgData name="Ryan Daniels" userId="S::rkd43@cam.ac.uk::aaa4fbe9-f474-4140-b10b-5257398ac308" providerId="AD" clId="Web-{ADB095CF-B146-191F-C7E8-29F8CD622906}" dt="2025-06-17T14:56:55.054" v="242" actId="20577"/>
      <pc:docMkLst>
        <pc:docMk/>
      </pc:docMkLst>
      <pc:sldChg chg="addSp modSp new">
        <pc:chgData name="Ryan Daniels" userId="S::rkd43@cam.ac.uk::aaa4fbe9-f474-4140-b10b-5257398ac308" providerId="AD" clId="Web-{ADB095CF-B146-191F-C7E8-29F8CD622906}" dt="2025-06-17T14:56:55.054" v="242" actId="20577"/>
        <pc:sldMkLst>
          <pc:docMk/>
          <pc:sldMk cId="3242106678" sldId="264"/>
        </pc:sldMkLst>
      </pc:sldChg>
      <pc:sldChg chg="addSp delSp modSp new ord">
        <pc:chgData name="Ryan Daniels" userId="S::rkd43@cam.ac.uk::aaa4fbe9-f474-4140-b10b-5257398ac308" providerId="AD" clId="Web-{ADB095CF-B146-191F-C7E8-29F8CD622906}" dt="2025-06-17T14:55:47.833" v="236" actId="20577"/>
        <pc:sldMkLst>
          <pc:docMk/>
          <pc:sldMk cId="2009006175" sldId="265"/>
        </pc:sldMkLst>
      </pc:sldChg>
    </pc:docChg>
  </pc:docChgLst>
  <pc:docChgLst>
    <pc:chgData name="Ryan Daniels" userId="S::rkd43@cam.ac.uk::aaa4fbe9-f474-4140-b10b-5257398ac308" providerId="AD" clId="Web-{9701B026-86B3-0DC4-165C-2B8DDEA4A828}"/>
    <pc:docChg chg="addSld">
      <pc:chgData name="Ryan Daniels" userId="S::rkd43@cam.ac.uk::aaa4fbe9-f474-4140-b10b-5257398ac308" providerId="AD" clId="Web-{9701B026-86B3-0DC4-165C-2B8DDEA4A828}" dt="2025-09-04T17:23:37.955" v="0"/>
      <pc:docMkLst>
        <pc:docMk/>
      </pc:docMkLst>
      <pc:sldChg chg="new">
        <pc:chgData name="Ryan Daniels" userId="S::rkd43@cam.ac.uk::aaa4fbe9-f474-4140-b10b-5257398ac308" providerId="AD" clId="Web-{9701B026-86B3-0DC4-165C-2B8DDEA4A828}" dt="2025-09-04T17:23:37.955" v="0"/>
        <pc:sldMkLst>
          <pc:docMk/>
          <pc:sldMk cId="3673336059" sldId="270"/>
        </pc:sldMkLst>
      </pc:sldChg>
    </pc:docChg>
  </pc:docChgLst>
  <pc:docChgLst>
    <pc:chgData name="Ryan Daniels" userId="S::rkd43@cam.ac.uk::aaa4fbe9-f474-4140-b10b-5257398ac308" providerId="AD" clId="Web-{F715E2C4-2EE7-DBA2-B963-350752A18F4E}"/>
    <pc:docChg chg="addSld delSld modSld sldOrd">
      <pc:chgData name="Ryan Daniels" userId="S::rkd43@cam.ac.uk::aaa4fbe9-f474-4140-b10b-5257398ac308" providerId="AD" clId="Web-{F715E2C4-2EE7-DBA2-B963-350752A18F4E}" dt="2025-09-03T13:07:33.448" v="236" actId="20577"/>
      <pc:docMkLst>
        <pc:docMk/>
      </pc:docMkLst>
      <pc:sldChg chg="modSp">
        <pc:chgData name="Ryan Daniels" userId="S::rkd43@cam.ac.uk::aaa4fbe9-f474-4140-b10b-5257398ac308" providerId="AD" clId="Web-{F715E2C4-2EE7-DBA2-B963-350752A18F4E}" dt="2025-09-03T12:05:19.703" v="13" actId="20577"/>
        <pc:sldMkLst>
          <pc:docMk/>
          <pc:sldMk cId="109857222" sldId="256"/>
        </pc:sldMkLst>
        <pc:spChg chg="mod">
          <ac:chgData name="Ryan Daniels" userId="S::rkd43@cam.ac.uk::aaa4fbe9-f474-4140-b10b-5257398ac308" providerId="AD" clId="Web-{F715E2C4-2EE7-DBA2-B963-350752A18F4E}" dt="2025-09-03T12:05:19.703" v="1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addAnim modAnim">
        <pc:chgData name="Ryan Daniels" userId="S::rkd43@cam.ac.uk::aaa4fbe9-f474-4140-b10b-5257398ac308" providerId="AD" clId="Web-{F715E2C4-2EE7-DBA2-B963-350752A18F4E}" dt="2025-09-03T12:06:58.645" v="29" actId="1076"/>
        <pc:sldMkLst>
          <pc:docMk/>
          <pc:sldMk cId="1375506025" sldId="257"/>
        </pc:sldMkLst>
        <pc:spChg chg="add mod">
          <ac:chgData name="Ryan Daniels" userId="S::rkd43@cam.ac.uk::aaa4fbe9-f474-4140-b10b-5257398ac308" providerId="AD" clId="Web-{F715E2C4-2EE7-DBA2-B963-350752A18F4E}" dt="2025-09-03T12:05:47.470" v="17"/>
          <ac:spMkLst>
            <pc:docMk/>
            <pc:sldMk cId="1375506025" sldId="257"/>
            <ac:spMk id="2" creationId="{09AAED43-566E-AA39-7BD8-D1D698B10548}"/>
          </ac:spMkLst>
        </pc:spChg>
        <pc:spChg chg="add mod">
          <ac:chgData name="Ryan Daniels" userId="S::rkd43@cam.ac.uk::aaa4fbe9-f474-4140-b10b-5257398ac308" providerId="AD" clId="Web-{F715E2C4-2EE7-DBA2-B963-350752A18F4E}" dt="2025-09-03T12:06:49.551" v="25" actId="1076"/>
          <ac:spMkLst>
            <pc:docMk/>
            <pc:sldMk cId="1375506025" sldId="257"/>
            <ac:spMk id="3" creationId="{78F10611-B7B9-59CE-6C3A-DBD2AB19E233}"/>
          </ac:spMkLst>
        </pc:spChg>
        <pc:spChg chg="add mod">
          <ac:chgData name="Ryan Daniels" userId="S::rkd43@cam.ac.uk::aaa4fbe9-f474-4140-b10b-5257398ac308" providerId="AD" clId="Web-{F715E2C4-2EE7-DBA2-B963-350752A18F4E}" dt="2025-09-03T12:06:55.176" v="28" actId="1076"/>
          <ac:spMkLst>
            <pc:docMk/>
            <pc:sldMk cId="1375506025" sldId="257"/>
            <ac:spMk id="5" creationId="{64723BB5-B7CB-B5C1-C7A8-182FD5BF3559}"/>
          </ac:spMkLst>
        </pc:spChg>
        <pc:spChg chg="add mod">
          <ac:chgData name="Ryan Daniels" userId="S::rkd43@cam.ac.uk::aaa4fbe9-f474-4140-b10b-5257398ac308" providerId="AD" clId="Web-{F715E2C4-2EE7-DBA2-B963-350752A18F4E}" dt="2025-09-03T12:06:58.645" v="29" actId="1076"/>
          <ac:spMkLst>
            <pc:docMk/>
            <pc:sldMk cId="1375506025" sldId="257"/>
            <ac:spMk id="6" creationId="{67AB5EE8-7229-2017-E6DB-4D35FA0EC374}"/>
          </ac:spMkLst>
        </pc:spChg>
      </pc:sldChg>
      <pc:sldChg chg="modSp">
        <pc:chgData name="Ryan Daniels" userId="S::rkd43@cam.ac.uk::aaa4fbe9-f474-4140-b10b-5257398ac308" providerId="AD" clId="Web-{F715E2C4-2EE7-DBA2-B963-350752A18F4E}" dt="2025-09-03T12:36:36.705" v="100" actId="20577"/>
        <pc:sldMkLst>
          <pc:docMk/>
          <pc:sldMk cId="1222764236" sldId="260"/>
        </pc:sldMkLst>
        <pc:spChg chg="mod">
          <ac:chgData name="Ryan Daniels" userId="S::rkd43@cam.ac.uk::aaa4fbe9-f474-4140-b10b-5257398ac308" providerId="AD" clId="Web-{F715E2C4-2EE7-DBA2-B963-350752A18F4E}" dt="2025-09-03T12:36:36.705" v="100" actId="20577"/>
          <ac:spMkLst>
            <pc:docMk/>
            <pc:sldMk cId="1222764236" sldId="260"/>
            <ac:spMk id="2" creationId="{75593245-E315-5E16-A32A-010D5B9231E6}"/>
          </ac:spMkLst>
        </pc:spChg>
      </pc:sldChg>
      <pc:sldChg chg="addSp modSp ord">
        <pc:chgData name="Ryan Daniels" userId="S::rkd43@cam.ac.uk::aaa4fbe9-f474-4140-b10b-5257398ac308" providerId="AD" clId="Web-{F715E2C4-2EE7-DBA2-B963-350752A18F4E}" dt="2025-09-03T13:01:19.969" v="176" actId="1076"/>
        <pc:sldMkLst>
          <pc:docMk/>
          <pc:sldMk cId="3950707697" sldId="261"/>
        </pc:sldMkLst>
        <pc:spChg chg="add mod">
          <ac:chgData name="Ryan Daniels" userId="S::rkd43@cam.ac.uk::aaa4fbe9-f474-4140-b10b-5257398ac308" providerId="AD" clId="Web-{F715E2C4-2EE7-DBA2-B963-350752A18F4E}" dt="2025-09-03T13:01:19.969" v="176" actId="1076"/>
          <ac:spMkLst>
            <pc:docMk/>
            <pc:sldMk cId="3950707697" sldId="261"/>
            <ac:spMk id="3" creationId="{134A19FC-191A-9D3F-49EB-8161F8044BF4}"/>
          </ac:spMkLst>
        </pc:spChg>
        <pc:picChg chg="mod">
          <ac:chgData name="Ryan Daniels" userId="S::rkd43@cam.ac.uk::aaa4fbe9-f474-4140-b10b-5257398ac308" providerId="AD" clId="Web-{F715E2C4-2EE7-DBA2-B963-350752A18F4E}" dt="2025-09-03T13:01:16.719" v="175" actId="1076"/>
          <ac:picMkLst>
            <pc:docMk/>
            <pc:sldMk cId="3950707697" sldId="261"/>
            <ac:picMk id="5" creationId="{E33AD422-9D89-C21C-E266-0D02025925C9}"/>
          </ac:picMkLst>
        </pc:picChg>
      </pc:sldChg>
      <pc:sldChg chg="addSp modSp ord">
        <pc:chgData name="Ryan Daniels" userId="S::rkd43@cam.ac.uk::aaa4fbe9-f474-4140-b10b-5257398ac308" providerId="AD" clId="Web-{F715E2C4-2EE7-DBA2-B963-350752A18F4E}" dt="2025-09-03T13:01:52.703" v="182" actId="1076"/>
        <pc:sldMkLst>
          <pc:docMk/>
          <pc:sldMk cId="286730431" sldId="262"/>
        </pc:sldMkLst>
        <pc:spChg chg="add mod">
          <ac:chgData name="Ryan Daniels" userId="S::rkd43@cam.ac.uk::aaa4fbe9-f474-4140-b10b-5257398ac308" providerId="AD" clId="Web-{F715E2C4-2EE7-DBA2-B963-350752A18F4E}" dt="2025-09-03T13:01:52.703" v="182" actId="1076"/>
          <ac:spMkLst>
            <pc:docMk/>
            <pc:sldMk cId="286730431" sldId="262"/>
            <ac:spMk id="3" creationId="{3C5ADDA1-3490-B217-5DB6-439017323C23}"/>
          </ac:spMkLst>
        </pc:spChg>
      </pc:sldChg>
      <pc:sldChg chg="addSp delSp modSp new del">
        <pc:chgData name="Ryan Daniels" userId="S::rkd43@cam.ac.uk::aaa4fbe9-f474-4140-b10b-5257398ac308" providerId="AD" clId="Web-{F715E2C4-2EE7-DBA2-B963-350752A18F4E}" dt="2025-09-03T12:14:41.618" v="39"/>
        <pc:sldMkLst>
          <pc:docMk/>
          <pc:sldMk cId="2180952443" sldId="266"/>
        </pc:sldMkLst>
      </pc:sldChg>
      <pc:sldChg chg="addSp delSp modSp add replId">
        <pc:chgData name="Ryan Daniels" userId="S::rkd43@cam.ac.uk::aaa4fbe9-f474-4140-b10b-5257398ac308" providerId="AD" clId="Web-{F715E2C4-2EE7-DBA2-B963-350752A18F4E}" dt="2025-09-03T12:20:36.390" v="87"/>
        <pc:sldMkLst>
          <pc:docMk/>
          <pc:sldMk cId="595517872" sldId="267"/>
        </pc:sldMkLst>
        <pc:spChg chg="add mod">
          <ac:chgData name="Ryan Daniels" userId="S::rkd43@cam.ac.uk::aaa4fbe9-f474-4140-b10b-5257398ac308" providerId="AD" clId="Web-{F715E2C4-2EE7-DBA2-B963-350752A18F4E}" dt="2025-09-03T12:20:36.390" v="87"/>
          <ac:spMkLst>
            <pc:docMk/>
            <pc:sldMk cId="595517872" sldId="267"/>
            <ac:spMk id="9" creationId="{A8446407-D51C-8F73-3120-95AF7F873660}"/>
          </ac:spMkLst>
        </pc:spChg>
        <pc:picChg chg="add mod">
          <ac:chgData name="Ryan Daniels" userId="S::rkd43@cam.ac.uk::aaa4fbe9-f474-4140-b10b-5257398ac308" providerId="AD" clId="Web-{F715E2C4-2EE7-DBA2-B963-350752A18F4E}" dt="2025-09-03T12:14:50.618" v="42" actId="1076"/>
          <ac:picMkLst>
            <pc:docMk/>
            <pc:sldMk cId="595517872" sldId="267"/>
            <ac:picMk id="3" creationId="{81A24D94-4EAF-6803-19B8-6F8F8C7BB153}"/>
          </ac:picMkLst>
        </pc:picChg>
      </pc:sldChg>
      <pc:sldChg chg="modSp add">
        <pc:chgData name="Ryan Daniels" userId="S::rkd43@cam.ac.uk::aaa4fbe9-f474-4140-b10b-5257398ac308" providerId="AD" clId="Web-{F715E2C4-2EE7-DBA2-B963-350752A18F4E}" dt="2025-09-03T13:07:33.448" v="236" actId="20577"/>
        <pc:sldMkLst>
          <pc:docMk/>
          <pc:sldMk cId="1488837761" sldId="268"/>
        </pc:sldMkLst>
        <pc:spChg chg="mod">
          <ac:chgData name="Ryan Daniels" userId="S::rkd43@cam.ac.uk::aaa4fbe9-f474-4140-b10b-5257398ac308" providerId="AD" clId="Web-{F715E2C4-2EE7-DBA2-B963-350752A18F4E}" dt="2025-09-03T12:59:05.327" v="159" actId="20577"/>
          <ac:spMkLst>
            <pc:docMk/>
            <pc:sldMk cId="1488837761" sldId="268"/>
            <ac:spMk id="2" creationId="{59289E3A-5EFD-69F8-DFF3-ED26E26BD115}"/>
          </ac:spMkLst>
        </pc:spChg>
        <pc:spChg chg="mod">
          <ac:chgData name="Ryan Daniels" userId="S::rkd43@cam.ac.uk::aaa4fbe9-f474-4140-b10b-5257398ac308" providerId="AD" clId="Web-{F715E2C4-2EE7-DBA2-B963-350752A18F4E}" dt="2025-09-03T13:07:33.448" v="236" actId="20577"/>
          <ac:spMkLst>
            <pc:docMk/>
            <pc:sldMk cId="1488837761" sldId="268"/>
            <ac:spMk id="3" creationId="{81FE417D-DD8E-F187-D67B-D77B1AA5E509}"/>
          </ac:spMkLst>
        </pc:spChg>
        <pc:picChg chg="mod">
          <ac:chgData name="Ryan Daniels" userId="S::rkd43@cam.ac.uk::aaa4fbe9-f474-4140-b10b-5257398ac308" providerId="AD" clId="Web-{F715E2C4-2EE7-DBA2-B963-350752A18F4E}" dt="2025-09-03T13:03:11.783" v="234" actId="1076"/>
          <ac:picMkLst>
            <pc:docMk/>
            <pc:sldMk cId="1488837761" sldId="268"/>
            <ac:picMk id="5" creationId="{FCB24908-AA15-DCA6-066D-9518F1088CE4}"/>
          </ac:picMkLst>
        </pc:picChg>
        <pc:picChg chg="mod">
          <ac:chgData name="Ryan Daniels" userId="S::rkd43@cam.ac.uk::aaa4fbe9-f474-4140-b10b-5257398ac308" providerId="AD" clId="Web-{F715E2C4-2EE7-DBA2-B963-350752A18F4E}" dt="2025-09-03T13:03:11.751" v="233" actId="1076"/>
          <ac:picMkLst>
            <pc:docMk/>
            <pc:sldMk cId="1488837761" sldId="268"/>
            <ac:picMk id="15" creationId="{EF3D94B5-9CEE-FC41-6B15-F22FD50DD1A6}"/>
          </ac:picMkLst>
        </pc:picChg>
      </pc:sldChg>
      <pc:sldChg chg="addSp delSp modSp new">
        <pc:chgData name="Ryan Daniels" userId="S::rkd43@cam.ac.uk::aaa4fbe9-f474-4140-b10b-5257398ac308" providerId="AD" clId="Web-{F715E2C4-2EE7-DBA2-B963-350752A18F4E}" dt="2025-09-03T13:00:26.906" v="167" actId="1076"/>
        <pc:sldMkLst>
          <pc:docMk/>
          <pc:sldMk cId="2327749054" sldId="269"/>
        </pc:sldMkLst>
        <pc:spChg chg="mod">
          <ac:chgData name="Ryan Daniels" userId="S::rkd43@cam.ac.uk::aaa4fbe9-f474-4140-b10b-5257398ac308" providerId="AD" clId="Web-{F715E2C4-2EE7-DBA2-B963-350752A18F4E}" dt="2025-09-03T12:58:57.890" v="153" actId="20577"/>
          <ac:spMkLst>
            <pc:docMk/>
            <pc:sldMk cId="2327749054" sldId="269"/>
            <ac:spMk id="2" creationId="{71443F0E-49DD-F87D-C284-C345B2B88F93}"/>
          </ac:spMkLst>
        </pc:spChg>
        <pc:spChg chg="add mod">
          <ac:chgData name="Ryan Daniels" userId="S::rkd43@cam.ac.uk::aaa4fbe9-f474-4140-b10b-5257398ac308" providerId="AD" clId="Web-{F715E2C4-2EE7-DBA2-B963-350752A18F4E}" dt="2025-09-03T13:00:26.906" v="167" actId="1076"/>
          <ac:spMkLst>
            <pc:docMk/>
            <pc:sldMk cId="2327749054" sldId="269"/>
            <ac:spMk id="5" creationId="{22D97B2B-8D08-7878-5E24-5F56C012B468}"/>
          </ac:spMkLst>
        </pc:spChg>
        <pc:picChg chg="add mod">
          <ac:chgData name="Ryan Daniels" userId="S::rkd43@cam.ac.uk::aaa4fbe9-f474-4140-b10b-5257398ac308" providerId="AD" clId="Web-{F715E2C4-2EE7-DBA2-B963-350752A18F4E}" dt="2025-09-03T12:58:44.311" v="149" actId="1076"/>
          <ac:picMkLst>
            <pc:docMk/>
            <pc:sldMk cId="2327749054" sldId="269"/>
            <ac:picMk id="4" creationId="{6954F7E4-9AA0-31AF-1475-365D4C2B6416}"/>
          </ac:picMkLst>
        </pc:picChg>
      </pc:sldChg>
      <pc:sldChg chg="add del">
        <pc:chgData name="Ryan Daniels" userId="S::rkd43@cam.ac.uk::aaa4fbe9-f474-4140-b10b-5257398ac308" providerId="AD" clId="Web-{F715E2C4-2EE7-DBA2-B963-350752A18F4E}" dt="2025-09-03T12:58:06.514" v="136"/>
        <pc:sldMkLst>
          <pc:docMk/>
          <pc:sldMk cId="4275157898" sldId="270"/>
        </pc:sldMkLst>
      </pc:sldChg>
    </pc:docChg>
  </pc:docChgLst>
  <pc:docChgLst>
    <pc:chgData name="Ryan Daniels" userId="S::rkd43@cam.ac.uk::aaa4fbe9-f474-4140-b10b-5257398ac308" providerId="AD" clId="Web-{80844078-132C-48BA-AC1D-F52FF12630A7}"/>
    <pc:docChg chg="modSld">
      <pc:chgData name="Ryan Daniels" userId="S::rkd43@cam.ac.uk::aaa4fbe9-f474-4140-b10b-5257398ac308" providerId="AD" clId="Web-{80844078-132C-48BA-AC1D-F52FF12630A7}" dt="2025-07-28T14:19:19.162" v="7" actId="20577"/>
      <pc:docMkLst>
        <pc:docMk/>
      </pc:docMkLst>
      <pc:sldChg chg="modSp">
        <pc:chgData name="Ryan Daniels" userId="S::rkd43@cam.ac.uk::aaa4fbe9-f474-4140-b10b-5257398ac308" providerId="AD" clId="Web-{80844078-132C-48BA-AC1D-F52FF12630A7}" dt="2025-07-28T14:19:19.162" v="7" actId="20577"/>
        <pc:sldMkLst>
          <pc:docMk/>
          <pc:sldMk cId="109857222" sldId="256"/>
        </pc:sldMkLst>
      </pc:sldChg>
    </pc:docChg>
  </pc:docChgLst>
  <pc:docChgLst>
    <pc:chgData name="Ryan Daniels" userId="S::rkd43@cam.ac.uk::aaa4fbe9-f474-4140-b10b-5257398ac308" providerId="AD" clId="Web-{98FA732A-4555-747D-832D-C4A6ED5131EE}"/>
    <pc:docChg chg="addSld delSld modSld">
      <pc:chgData name="Ryan Daniels" userId="S::rkd43@cam.ac.uk::aaa4fbe9-f474-4140-b10b-5257398ac308" providerId="AD" clId="Web-{98FA732A-4555-747D-832D-C4A6ED5131EE}" dt="2025-07-30T09:05:00.143" v="295"/>
      <pc:docMkLst>
        <pc:docMk/>
      </pc:docMkLst>
      <pc:sldChg chg="addSp delSp modSp">
        <pc:chgData name="Ryan Daniels" userId="S::rkd43@cam.ac.uk::aaa4fbe9-f474-4140-b10b-5257398ac308" providerId="AD" clId="Web-{98FA732A-4555-747D-832D-C4A6ED5131EE}" dt="2025-07-30T09:05:00.143" v="295"/>
        <pc:sldMkLst>
          <pc:docMk/>
          <pc:sldMk cId="109857222" sldId="256"/>
        </pc:sldMkLst>
      </pc:sldChg>
      <pc:sldChg chg="addSp delSp modSp new del">
        <pc:chgData name="Ryan Daniels" userId="S::rkd43@cam.ac.uk::aaa4fbe9-f474-4140-b10b-5257398ac308" providerId="AD" clId="Web-{98FA732A-4555-747D-832D-C4A6ED5131EE}" dt="2025-07-30T09:01:55.495" v="272"/>
        <pc:sldMkLst>
          <pc:docMk/>
          <pc:sldMk cId="2907877118" sldId="266"/>
        </pc:sldMkLst>
      </pc:sldChg>
    </pc:docChg>
  </pc:docChgLst>
  <pc:docChgLst>
    <pc:chgData name="Ryan Daniels" userId="S::rkd43@cam.ac.uk::aaa4fbe9-f474-4140-b10b-5257398ac308" providerId="AD" clId="Web-{8808C784-7D4A-B934-9D47-874BDDF10F41}"/>
    <pc:docChg chg="addSld delSld modSld">
      <pc:chgData name="Ryan Daniels" userId="S::rkd43@cam.ac.uk::aaa4fbe9-f474-4140-b10b-5257398ac308" providerId="AD" clId="Web-{8808C784-7D4A-B934-9D47-874BDDF10F41}" dt="2025-09-09T12:06:19.621" v="194" actId="20577"/>
      <pc:docMkLst>
        <pc:docMk/>
      </pc:docMkLst>
      <pc:sldChg chg="addSp modSp">
        <pc:chgData name="Ryan Daniels" userId="S::rkd43@cam.ac.uk::aaa4fbe9-f474-4140-b10b-5257398ac308" providerId="AD" clId="Web-{8808C784-7D4A-B934-9D47-874BDDF10F41}" dt="2025-09-09T10:26:11.243" v="28" actId="14100"/>
        <pc:sldMkLst>
          <pc:docMk/>
          <pc:sldMk cId="2009006175" sldId="265"/>
        </pc:sldMkLst>
        <pc:spChg chg="mod">
          <ac:chgData name="Ryan Daniels" userId="S::rkd43@cam.ac.uk::aaa4fbe9-f474-4140-b10b-5257398ac308" providerId="AD" clId="Web-{8808C784-7D4A-B934-9D47-874BDDF10F41}" dt="2025-09-09T10:25:05.540" v="3" actId="14100"/>
          <ac:spMkLst>
            <pc:docMk/>
            <pc:sldMk cId="2009006175" sldId="265"/>
            <ac:spMk id="3" creationId="{54F6C0D2-1ABA-BA57-B031-1888B9B31778}"/>
          </ac:spMkLst>
        </pc:spChg>
        <pc:spChg chg="add mod">
          <ac:chgData name="Ryan Daniels" userId="S::rkd43@cam.ac.uk::aaa4fbe9-f474-4140-b10b-5257398ac308" providerId="AD" clId="Web-{8808C784-7D4A-B934-9D47-874BDDF10F41}" dt="2025-09-09T10:26:11.243" v="28" actId="14100"/>
          <ac:spMkLst>
            <pc:docMk/>
            <pc:sldMk cId="2009006175" sldId="265"/>
            <ac:spMk id="4" creationId="{9A698719-A6E3-9DB5-7EDF-1A4BE13CA151}"/>
          </ac:spMkLst>
        </pc:spChg>
      </pc:sldChg>
      <pc:sldChg chg="modSp">
        <pc:chgData name="Ryan Daniels" userId="S::rkd43@cam.ac.uk::aaa4fbe9-f474-4140-b10b-5257398ac308" providerId="AD" clId="Web-{8808C784-7D4A-B934-9D47-874BDDF10F41}" dt="2025-09-09T10:19:16.826" v="1" actId="1076"/>
        <pc:sldMkLst>
          <pc:docMk/>
          <pc:sldMk cId="595517872" sldId="267"/>
        </pc:sldMkLst>
        <pc:picChg chg="mod ord">
          <ac:chgData name="Ryan Daniels" userId="S::rkd43@cam.ac.uk::aaa4fbe9-f474-4140-b10b-5257398ac308" providerId="AD" clId="Web-{8808C784-7D4A-B934-9D47-874BDDF10F41}" dt="2025-09-09T10:19:16.826" v="1" actId="1076"/>
          <ac:picMkLst>
            <pc:docMk/>
            <pc:sldMk cId="595517872" sldId="267"/>
            <ac:picMk id="3" creationId="{81A24D94-4EAF-6803-19B8-6F8F8C7BB153}"/>
          </ac:picMkLst>
        </pc:picChg>
      </pc:sldChg>
      <pc:sldChg chg="modSp new addAnim">
        <pc:chgData name="Ryan Daniels" userId="S::rkd43@cam.ac.uk::aaa4fbe9-f474-4140-b10b-5257398ac308" providerId="AD" clId="Web-{8808C784-7D4A-B934-9D47-874BDDF10F41}" dt="2025-09-09T10:29:09.417" v="87"/>
        <pc:sldMkLst>
          <pc:docMk/>
          <pc:sldMk cId="2262788810" sldId="270"/>
        </pc:sldMkLst>
        <pc:spChg chg="mod">
          <ac:chgData name="Ryan Daniels" userId="S::rkd43@cam.ac.uk::aaa4fbe9-f474-4140-b10b-5257398ac308" providerId="AD" clId="Web-{8808C784-7D4A-B934-9D47-874BDDF10F41}" dt="2025-09-09T10:27:05.714" v="38" actId="20577"/>
          <ac:spMkLst>
            <pc:docMk/>
            <pc:sldMk cId="2262788810" sldId="270"/>
            <ac:spMk id="2" creationId="{42977331-4F16-5948-7ED2-B9F77AABAEAA}"/>
          </ac:spMkLst>
        </pc:spChg>
        <pc:spChg chg="mod">
          <ac:chgData name="Ryan Daniels" userId="S::rkd43@cam.ac.uk::aaa4fbe9-f474-4140-b10b-5257398ac308" providerId="AD" clId="Web-{8808C784-7D4A-B934-9D47-874BDDF10F41}" dt="2025-09-09T10:28:57.308" v="86" actId="20577"/>
          <ac:spMkLst>
            <pc:docMk/>
            <pc:sldMk cId="2262788810" sldId="270"/>
            <ac:spMk id="3" creationId="{2EB79200-38DA-C6BD-35A1-01FBCB4C0FB0}"/>
          </ac:spMkLst>
        </pc:spChg>
      </pc:sldChg>
      <pc:sldChg chg="del">
        <pc:chgData name="Ryan Daniels" userId="S::rkd43@cam.ac.uk::aaa4fbe9-f474-4140-b10b-5257398ac308" providerId="AD" clId="Web-{8808C784-7D4A-B934-9D47-874BDDF10F41}" dt="2025-09-09T10:24:20.078" v="2"/>
        <pc:sldMkLst>
          <pc:docMk/>
          <pc:sldMk cId="3673336059" sldId="270"/>
        </pc:sldMkLst>
      </pc:sldChg>
      <pc:sldChg chg="modSp new addAnim">
        <pc:chgData name="Ryan Daniels" userId="S::rkd43@cam.ac.uk::aaa4fbe9-f474-4140-b10b-5257398ac308" providerId="AD" clId="Web-{8808C784-7D4A-B934-9D47-874BDDF10F41}" dt="2025-09-09T12:06:19.621" v="194" actId="20577"/>
        <pc:sldMkLst>
          <pc:docMk/>
          <pc:sldMk cId="3146510752" sldId="271"/>
        </pc:sldMkLst>
        <pc:spChg chg="mod">
          <ac:chgData name="Ryan Daniels" userId="S::rkd43@cam.ac.uk::aaa4fbe9-f474-4140-b10b-5257398ac308" providerId="AD" clId="Web-{8808C784-7D4A-B934-9D47-874BDDF10F41}" dt="2025-09-09T11:45:21.579" v="96" actId="20577"/>
          <ac:spMkLst>
            <pc:docMk/>
            <pc:sldMk cId="3146510752" sldId="271"/>
            <ac:spMk id="2" creationId="{1E022294-0EC6-64C0-7AFC-F352323178CF}"/>
          </ac:spMkLst>
        </pc:spChg>
        <pc:spChg chg="mod">
          <ac:chgData name="Ryan Daniels" userId="S::rkd43@cam.ac.uk::aaa4fbe9-f474-4140-b10b-5257398ac308" providerId="AD" clId="Web-{8808C784-7D4A-B934-9D47-874BDDF10F41}" dt="2025-09-09T12:06:19.621" v="194" actId="20577"/>
          <ac:spMkLst>
            <pc:docMk/>
            <pc:sldMk cId="3146510752" sldId="271"/>
            <ac:spMk id="3" creationId="{CEB1903D-602F-2E2F-6EE0-BADD4D78FCFA}"/>
          </ac:spMkLst>
        </pc:spChg>
      </pc:sldChg>
      <pc:sldChg chg="addSp delSp modSp new del">
        <pc:chgData name="Ryan Daniels" userId="S::rkd43@cam.ac.uk::aaa4fbe9-f474-4140-b10b-5257398ac308" providerId="AD" clId="Web-{8808C784-7D4A-B934-9D47-874BDDF10F41}" dt="2025-09-09T12:06:09.793" v="192"/>
        <pc:sldMkLst>
          <pc:docMk/>
          <pc:sldMk cId="2574373555" sldId="272"/>
        </pc:sldMkLst>
        <pc:spChg chg="mod">
          <ac:chgData name="Ryan Daniels" userId="S::rkd43@cam.ac.uk::aaa4fbe9-f474-4140-b10b-5257398ac308" providerId="AD" clId="Web-{8808C784-7D4A-B934-9D47-874BDDF10F41}" dt="2025-09-09T11:52:30.070" v="152" actId="20577"/>
          <ac:spMkLst>
            <pc:docMk/>
            <pc:sldMk cId="2574373555" sldId="272"/>
            <ac:spMk id="2" creationId="{33BDDB8D-7E5A-8C37-AF05-3ADFFDE519B1}"/>
          </ac:spMkLst>
        </pc:spChg>
        <pc:spChg chg="del mod">
          <ac:chgData name="Ryan Daniels" userId="S::rkd43@cam.ac.uk::aaa4fbe9-f474-4140-b10b-5257398ac308" providerId="AD" clId="Web-{8808C784-7D4A-B934-9D47-874BDDF10F41}" dt="2025-09-09T11:53:07.776" v="155"/>
          <ac:spMkLst>
            <pc:docMk/>
            <pc:sldMk cId="2574373555" sldId="272"/>
            <ac:spMk id="3" creationId="{91C22C51-BAEC-097D-B5AC-E1FB2E960EB7}"/>
          </ac:spMkLst>
        </pc:spChg>
        <pc:spChg chg="add mod">
          <ac:chgData name="Ryan Daniels" userId="S::rkd43@cam.ac.uk::aaa4fbe9-f474-4140-b10b-5257398ac308" providerId="AD" clId="Web-{8808C784-7D4A-B934-9D47-874BDDF10F41}" dt="2025-09-09T12:06:04.762" v="191" actId="20577"/>
          <ac:spMkLst>
            <pc:docMk/>
            <pc:sldMk cId="2574373555" sldId="272"/>
            <ac:spMk id="5" creationId="{AFD642B2-E834-8B12-3256-DC997200A613}"/>
          </ac:spMkLst>
        </pc:spChg>
        <pc:picChg chg="add mod ord">
          <ac:chgData name="Ryan Daniels" userId="S::rkd43@cam.ac.uk::aaa4fbe9-f474-4140-b10b-5257398ac308" providerId="AD" clId="Web-{8808C784-7D4A-B934-9D47-874BDDF10F41}" dt="2025-09-09T11:53:22.745" v="158" actId="1076"/>
          <ac:picMkLst>
            <pc:docMk/>
            <pc:sldMk cId="2574373555" sldId="272"/>
            <ac:picMk id="4" creationId="{0B61FD1A-4497-62CD-0B16-A152C9F31ED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AI is expensive...</a:t>
            </a:r>
          </a:p>
        </p:txBody>
      </p:sp>
      <p:pic>
        <p:nvPicPr>
          <p:cNvPr id="25" name="Picture 24" descr="Generated image">
            <a:extLst>
              <a:ext uri="{FF2B5EF4-FFF2-40B4-BE49-F238E27FC236}">
                <a16:creationId xmlns:a16="http://schemas.microsoft.com/office/drawing/2014/main" id="{79BDEFC7-6284-00BE-3096-8218DD86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276" y="3109597"/>
            <a:ext cx="2018744" cy="3084347"/>
          </a:xfrm>
          <a:prstGeom prst="rect">
            <a:avLst/>
          </a:prstGeom>
        </p:spPr>
      </p:pic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C738EEAC-5AB6-1C32-4159-4CDB0314531E}"/>
              </a:ext>
            </a:extLst>
          </p:cNvPr>
          <p:cNvSpPr/>
          <p:nvPr/>
        </p:nvSpPr>
        <p:spPr>
          <a:xfrm>
            <a:off x="7811233" y="5787214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0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78585F36-EAF0-780C-9B6D-36E159BE7246}"/>
              </a:ext>
            </a:extLst>
          </p:cNvPr>
          <p:cNvSpPr txBox="1"/>
          <p:nvPr/>
        </p:nvSpPr>
        <p:spPr>
          <a:xfrm>
            <a:off x="10239310" y="3630873"/>
            <a:ext cx="1351720" cy="338554"/>
          </a:xfrm>
          <a:custGeom>
            <a:avLst/>
            <a:gdLst>
              <a:gd name="connsiteX0" fmla="*/ 0 w 1351720"/>
              <a:gd name="connsiteY0" fmla="*/ 0 h 338554"/>
              <a:gd name="connsiteX1" fmla="*/ 635308 w 1351720"/>
              <a:gd name="connsiteY1" fmla="*/ 0 h 338554"/>
              <a:gd name="connsiteX2" fmla="*/ 1351720 w 1351720"/>
              <a:gd name="connsiteY2" fmla="*/ 0 h 338554"/>
              <a:gd name="connsiteX3" fmla="*/ 1351720 w 1351720"/>
              <a:gd name="connsiteY3" fmla="*/ 338554 h 338554"/>
              <a:gd name="connsiteX4" fmla="*/ 648826 w 1351720"/>
              <a:gd name="connsiteY4" fmla="*/ 338554 h 338554"/>
              <a:gd name="connsiteX5" fmla="*/ 0 w 1351720"/>
              <a:gd name="connsiteY5" fmla="*/ 338554 h 338554"/>
              <a:gd name="connsiteX6" fmla="*/ 0 w 1351720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720" h="338554" fill="none" extrusionOk="0">
                <a:moveTo>
                  <a:pt x="0" y="0"/>
                </a:moveTo>
                <a:cubicBezTo>
                  <a:pt x="143396" y="-25832"/>
                  <a:pt x="453550" y="4788"/>
                  <a:pt x="635308" y="0"/>
                </a:cubicBezTo>
                <a:cubicBezTo>
                  <a:pt x="817066" y="-4788"/>
                  <a:pt x="1054450" y="34900"/>
                  <a:pt x="1351720" y="0"/>
                </a:cubicBezTo>
                <a:cubicBezTo>
                  <a:pt x="1354533" y="77488"/>
                  <a:pt x="1351384" y="251748"/>
                  <a:pt x="1351720" y="338554"/>
                </a:cubicBezTo>
                <a:cubicBezTo>
                  <a:pt x="1126929" y="310424"/>
                  <a:pt x="985853" y="342082"/>
                  <a:pt x="648826" y="338554"/>
                </a:cubicBezTo>
                <a:cubicBezTo>
                  <a:pt x="311799" y="335026"/>
                  <a:pt x="271547" y="361133"/>
                  <a:pt x="0" y="338554"/>
                </a:cubicBezTo>
                <a:cubicBezTo>
                  <a:pt x="-4482" y="202414"/>
                  <a:pt x="1032" y="167563"/>
                  <a:pt x="0" y="0"/>
                </a:cubicBezTo>
                <a:close/>
              </a:path>
              <a:path w="1351720" h="338554" stroke="0" extrusionOk="0">
                <a:moveTo>
                  <a:pt x="0" y="0"/>
                </a:moveTo>
                <a:cubicBezTo>
                  <a:pt x="159052" y="28615"/>
                  <a:pt x="432890" y="8531"/>
                  <a:pt x="648826" y="0"/>
                </a:cubicBezTo>
                <a:cubicBezTo>
                  <a:pt x="864762" y="-8531"/>
                  <a:pt x="1171553" y="-28184"/>
                  <a:pt x="1351720" y="0"/>
                </a:cubicBezTo>
                <a:cubicBezTo>
                  <a:pt x="1366705" y="126099"/>
                  <a:pt x="1367512" y="215826"/>
                  <a:pt x="1351720" y="338554"/>
                </a:cubicBezTo>
                <a:cubicBezTo>
                  <a:pt x="1031548" y="314607"/>
                  <a:pt x="1003532" y="318399"/>
                  <a:pt x="662343" y="338554"/>
                </a:cubicBezTo>
                <a:cubicBezTo>
                  <a:pt x="321154" y="358709"/>
                  <a:pt x="166031" y="362599"/>
                  <a:pt x="0" y="338554"/>
                </a:cubicBezTo>
                <a:cubicBezTo>
                  <a:pt x="5968" y="234824"/>
                  <a:pt x="-14161" y="139561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83741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Hardware</a:t>
            </a: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89407B40-84C2-F627-675A-FA2BB12DFB3B}"/>
              </a:ext>
            </a:extLst>
          </p:cNvPr>
          <p:cNvSpPr/>
          <p:nvPr/>
        </p:nvSpPr>
        <p:spPr>
          <a:xfrm>
            <a:off x="9867099" y="3669978"/>
            <a:ext cx="221952" cy="237294"/>
          </a:xfrm>
          <a:custGeom>
            <a:avLst/>
            <a:gdLst>
              <a:gd name="connsiteX0" fmla="*/ 0 w 221952"/>
              <a:gd name="connsiteY0" fmla="*/ 118647 h 237294"/>
              <a:gd name="connsiteX1" fmla="*/ 110976 w 221952"/>
              <a:gd name="connsiteY1" fmla="*/ 0 h 237294"/>
              <a:gd name="connsiteX2" fmla="*/ 221952 w 221952"/>
              <a:gd name="connsiteY2" fmla="*/ 118647 h 237294"/>
              <a:gd name="connsiteX3" fmla="*/ 110976 w 221952"/>
              <a:gd name="connsiteY3" fmla="*/ 237294 h 237294"/>
              <a:gd name="connsiteX4" fmla="*/ 0 w 221952"/>
              <a:gd name="connsiteY4" fmla="*/ 118647 h 23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52" h="237294" fill="none" extrusionOk="0">
                <a:moveTo>
                  <a:pt x="0" y="118647"/>
                </a:moveTo>
                <a:cubicBezTo>
                  <a:pt x="-1073" y="51741"/>
                  <a:pt x="45286" y="-3941"/>
                  <a:pt x="110976" y="0"/>
                </a:cubicBezTo>
                <a:cubicBezTo>
                  <a:pt x="181556" y="-10600"/>
                  <a:pt x="228892" y="60792"/>
                  <a:pt x="221952" y="118647"/>
                </a:cubicBezTo>
                <a:cubicBezTo>
                  <a:pt x="210669" y="188861"/>
                  <a:pt x="176239" y="229372"/>
                  <a:pt x="110976" y="237294"/>
                </a:cubicBezTo>
                <a:cubicBezTo>
                  <a:pt x="55130" y="237772"/>
                  <a:pt x="-374" y="186746"/>
                  <a:pt x="0" y="118647"/>
                </a:cubicBezTo>
                <a:close/>
              </a:path>
              <a:path w="221952" h="237294" stroke="0" extrusionOk="0">
                <a:moveTo>
                  <a:pt x="0" y="118647"/>
                </a:moveTo>
                <a:cubicBezTo>
                  <a:pt x="-2353" y="45735"/>
                  <a:pt x="36539" y="1132"/>
                  <a:pt x="110976" y="0"/>
                </a:cubicBezTo>
                <a:cubicBezTo>
                  <a:pt x="171325" y="1311"/>
                  <a:pt x="220694" y="51798"/>
                  <a:pt x="221952" y="118647"/>
                </a:cubicBezTo>
                <a:cubicBezTo>
                  <a:pt x="226735" y="192259"/>
                  <a:pt x="180310" y="239462"/>
                  <a:pt x="110976" y="237294"/>
                </a:cubicBezTo>
                <a:cubicBezTo>
                  <a:pt x="47513" y="238802"/>
                  <a:pt x="-5168" y="179523"/>
                  <a:pt x="0" y="118647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3499211612">
                  <a:prstGeom prst="flowChartConnecto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vidia made $2.9B from gaming last quarter vs $18.4B from Datacenters :  r/pcmasterrace">
            <a:extLst>
              <a:ext uri="{FF2B5EF4-FFF2-40B4-BE49-F238E27FC236}">
                <a16:creationId xmlns:a16="http://schemas.microsoft.com/office/drawing/2014/main" id="{A7B06CE2-F1F5-B6EB-E392-FB34890A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78"/>
          <a:stretch>
            <a:fillRect/>
          </a:stretch>
        </p:blipFill>
        <p:spPr>
          <a:xfrm>
            <a:off x="731108" y="492346"/>
            <a:ext cx="10729784" cy="587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1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AFB5-D56D-42A9-3396-E985CBA6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Nvidia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C0D2-1ABA-BA57-B031-1888B9B31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6672"/>
            <a:ext cx="4605454" cy="3189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Previous Gen</a:t>
            </a:r>
          </a:p>
          <a:p>
            <a:pPr marL="457200" indent="-457200"/>
            <a:r>
              <a:rPr lang="en-US" dirty="0"/>
              <a:t>A40</a:t>
            </a:r>
          </a:p>
          <a:p>
            <a:pPr marL="457200" indent="-457200"/>
            <a:r>
              <a:rPr lang="en-US" dirty="0"/>
              <a:t>A10G</a:t>
            </a:r>
          </a:p>
          <a:p>
            <a:pPr marL="457200" indent="-457200"/>
            <a:r>
              <a:rPr lang="en-US"/>
              <a:t>V100</a:t>
            </a:r>
          </a:p>
          <a:p>
            <a:pPr marL="457200" indent="-457200"/>
            <a:r>
              <a:rPr lang="en-US" dirty="0"/>
              <a:t>A(4,5,6)000</a:t>
            </a:r>
          </a:p>
          <a:p>
            <a:pPr marL="457200" indent="-457200"/>
            <a:r>
              <a:rPr lang="en-US" b="1" dirty="0"/>
              <a:t>A100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79A7BD-A133-07D6-5CC8-0E37B4A7ECDB}"/>
              </a:ext>
            </a:extLst>
          </p:cNvPr>
          <p:cNvSpPr txBox="1">
            <a:spLocks/>
          </p:cNvSpPr>
          <p:nvPr/>
        </p:nvSpPr>
        <p:spPr>
          <a:xfrm>
            <a:off x="6092283" y="1782879"/>
            <a:ext cx="4605454" cy="4407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Current Gen</a:t>
            </a:r>
          </a:p>
          <a:p>
            <a:pPr marL="457200" indent="-457200"/>
            <a:r>
              <a:rPr lang="en-US" dirty="0"/>
              <a:t>L40(S)</a:t>
            </a:r>
          </a:p>
          <a:p>
            <a:pPr marL="457200" indent="-457200"/>
            <a:r>
              <a:rPr lang="en-US" dirty="0"/>
              <a:t>RTX Pro 6000</a:t>
            </a:r>
          </a:p>
          <a:p>
            <a:pPr marL="457200" indent="-457200"/>
            <a:r>
              <a:rPr lang="en-US" dirty="0"/>
              <a:t>H100</a:t>
            </a:r>
          </a:p>
          <a:p>
            <a:pPr marL="457200" indent="-457200"/>
            <a:r>
              <a:rPr lang="en-US" dirty="0"/>
              <a:t>H200</a:t>
            </a:r>
          </a:p>
          <a:p>
            <a:pPr marL="457200" indent="-457200"/>
            <a:r>
              <a:rPr lang="en-US" dirty="0"/>
              <a:t>B200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698719-A6E3-9DB5-7EDF-1A4BE13CA151}"/>
              </a:ext>
            </a:extLst>
          </p:cNvPr>
          <p:cNvSpPr txBox="1"/>
          <p:nvPr/>
        </p:nvSpPr>
        <p:spPr>
          <a:xfrm>
            <a:off x="836839" y="5388428"/>
            <a:ext cx="64906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dirty="0"/>
              <a:t>Gaming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/>
              <a:t>RTX 10xx, 20xx, 30xx, 40xx, 50xx</a:t>
            </a:r>
          </a:p>
        </p:txBody>
      </p:sp>
    </p:spTree>
    <p:extLst>
      <p:ext uri="{BB962C8B-B14F-4D97-AF65-F5344CB8AC3E}">
        <p14:creationId xmlns:p14="http://schemas.microsoft.com/office/powerpoint/2010/main" val="200900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A846-36E7-20D9-0EBA-0A96C523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87482-0999-F255-2A86-8DAEA70B3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26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AMD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Commercial: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CPU</a:t>
            </a:r>
          </a:p>
          <a:p>
            <a:pPr lvl="3"/>
            <a:r>
              <a:rPr lang="en-US" dirty="0"/>
              <a:t>Ryzen series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GPU</a:t>
            </a:r>
          </a:p>
          <a:p>
            <a:pPr lvl="3"/>
            <a:r>
              <a:rPr lang="en-US" dirty="0"/>
              <a:t>Radeon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Pro: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CPU</a:t>
            </a:r>
          </a:p>
          <a:p>
            <a:pPr lvl="3"/>
            <a:r>
              <a:rPr lang="en-US" dirty="0"/>
              <a:t>EPYC</a:t>
            </a:r>
          </a:p>
          <a:p>
            <a:pPr lvl="3"/>
            <a:r>
              <a:rPr lang="en-US" dirty="0" err="1"/>
              <a:t>Threadripper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GPU</a:t>
            </a:r>
          </a:p>
          <a:p>
            <a:pPr lvl="3"/>
            <a:r>
              <a:rPr lang="en-US" dirty="0"/>
              <a:t>Instinct MI300 / MI350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4F7739-790C-0750-5ECD-32F542FF2810}"/>
              </a:ext>
            </a:extLst>
          </p:cNvPr>
          <p:cNvSpPr txBox="1">
            <a:spLocks/>
          </p:cNvSpPr>
          <p:nvPr/>
        </p:nvSpPr>
        <p:spPr>
          <a:xfrm>
            <a:off x="6356088" y="1826884"/>
            <a:ext cx="477226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Intel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Commercial: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CPU</a:t>
            </a:r>
          </a:p>
          <a:p>
            <a:pPr lvl="3"/>
            <a:r>
              <a:rPr lang="en-US" dirty="0"/>
              <a:t>Core </a:t>
            </a:r>
            <a:r>
              <a:rPr lang="en-US" dirty="0" err="1"/>
              <a:t>i</a:t>
            </a:r>
            <a:r>
              <a:rPr lang="en-US" dirty="0"/>
              <a:t>-series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GPU</a:t>
            </a:r>
          </a:p>
          <a:p>
            <a:pPr lvl="3"/>
            <a:r>
              <a:rPr lang="en-US" dirty="0"/>
              <a:t>Arc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Pro: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CPU</a:t>
            </a:r>
          </a:p>
          <a:p>
            <a:pPr lvl="3"/>
            <a:r>
              <a:rPr lang="en-US" dirty="0"/>
              <a:t>Xeon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GPU</a:t>
            </a:r>
          </a:p>
          <a:p>
            <a:pPr lvl="3"/>
            <a:r>
              <a:rPr lang="en-US" dirty="0"/>
              <a:t>Ponte Vecchio</a:t>
            </a:r>
          </a:p>
          <a:p>
            <a:pPr lvl="3"/>
            <a:r>
              <a:rPr lang="en-US" dirty="0"/>
              <a:t>Flex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0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7331-4F16-5948-7ED2-B9F77AAB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Nvidia moat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9200-38DA-C6BD-35A1-01FBCB4C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CUDA!!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/>
              <a:t>Allows developers to "speak" to the GPUs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/>
              <a:t>Specialized libraries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GB" err="1"/>
              <a:t>CuDNN</a:t>
            </a:r>
            <a:endParaRPr lang="en-GB" dirty="0" err="1"/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GB" err="1"/>
              <a:t>CuBLAS</a:t>
            </a:r>
            <a:endParaRPr lang="en-GB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Changing is high risk</a:t>
            </a:r>
          </a:p>
        </p:txBody>
      </p:sp>
    </p:spTree>
    <p:extLst>
      <p:ext uri="{BB962C8B-B14F-4D97-AF65-F5344CB8AC3E}">
        <p14:creationId xmlns:p14="http://schemas.microsoft.com/office/powerpoint/2010/main" val="226278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2294-0EC6-64C0-7AFC-F3523231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903D-602F-2E2F-6EE0-BADD4D78F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AMD </a:t>
            </a:r>
            <a:r>
              <a:rPr lang="en-GB" dirty="0" err="1"/>
              <a:t>ROCm</a:t>
            </a:r>
            <a:endParaRPr lang="en-US" err="1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Nvidia DGX Spark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Huawei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...the important thing is the software stack and memory bandwidth</a:t>
            </a:r>
          </a:p>
        </p:txBody>
      </p:sp>
    </p:spTree>
    <p:extLst>
      <p:ext uri="{BB962C8B-B14F-4D97-AF65-F5344CB8AC3E}">
        <p14:creationId xmlns:p14="http://schemas.microsoft.com/office/powerpoint/2010/main" val="314651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artoon of a person holding shovels&#10;&#10;AI-generated content may be incorrect.">
            <a:extLst>
              <a:ext uri="{FF2B5EF4-FFF2-40B4-BE49-F238E27FC236}">
                <a16:creationId xmlns:a16="http://schemas.microsoft.com/office/drawing/2014/main" id="{01D470DE-EA04-005D-23F6-7866EBC1D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435" y="794231"/>
            <a:ext cx="5595129" cy="5267277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AED43-566E-AA39-7BD8-D1D698B10548}"/>
              </a:ext>
            </a:extLst>
          </p:cNvPr>
          <p:cNvSpPr/>
          <p:nvPr/>
        </p:nvSpPr>
        <p:spPr>
          <a:xfrm>
            <a:off x="2313963" y="1733724"/>
            <a:ext cx="7193559" cy="4683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F10611-B7B9-59CE-6C3A-DBD2AB19E233}"/>
              </a:ext>
            </a:extLst>
          </p:cNvPr>
          <p:cNvSpPr/>
          <p:nvPr/>
        </p:nvSpPr>
        <p:spPr>
          <a:xfrm>
            <a:off x="8263156" y="1433118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723BB5-B7CB-B5C1-C7A8-182FD5BF3559}"/>
              </a:ext>
            </a:extLst>
          </p:cNvPr>
          <p:cNvSpPr/>
          <p:nvPr/>
        </p:nvSpPr>
        <p:spPr>
          <a:xfrm>
            <a:off x="8382000" y="1433118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AB5EE8-7229-2017-E6DB-4D35FA0EC374}"/>
              </a:ext>
            </a:extLst>
          </p:cNvPr>
          <p:cNvSpPr/>
          <p:nvPr/>
        </p:nvSpPr>
        <p:spPr>
          <a:xfrm>
            <a:off x="8500844" y="1433118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50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49DE-51B7-BE06-078E-85B34196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Hardware</a:t>
            </a:r>
          </a:p>
        </p:txBody>
      </p:sp>
      <p:pic>
        <p:nvPicPr>
          <p:cNvPr id="4" name="Picture 3" descr="Motherboard RAM">
            <a:extLst>
              <a:ext uri="{FF2B5EF4-FFF2-40B4-BE49-F238E27FC236}">
                <a16:creationId xmlns:a16="http://schemas.microsoft.com/office/drawing/2014/main" id="{8F69F3DF-E8E3-1C97-D71E-1CB11AF0B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63" y="1686160"/>
            <a:ext cx="5503640" cy="4373629"/>
          </a:xfrm>
          <a:prstGeom prst="rect">
            <a:avLst/>
          </a:prstGeom>
        </p:spPr>
      </p:pic>
      <p:pic>
        <p:nvPicPr>
          <p:cNvPr id="6" name="Picture 5" descr="A computer tower with many speakers&#10;&#10;AI-generated content may be incorrect.">
            <a:extLst>
              <a:ext uri="{FF2B5EF4-FFF2-40B4-BE49-F238E27FC236}">
                <a16:creationId xmlns:a16="http://schemas.microsoft.com/office/drawing/2014/main" id="{EA93E1C3-C63A-CF05-2923-E3510B5C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300" y="505652"/>
            <a:ext cx="4391497" cy="564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6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C0D9-FE35-43C3-F73F-10AE7184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ight City In Cyberpunk 2077 GIF | GIFDB.com">
            <a:extLst>
              <a:ext uri="{FF2B5EF4-FFF2-40B4-BE49-F238E27FC236}">
                <a16:creationId xmlns:a16="http://schemas.microsoft.com/office/drawing/2014/main" id="{81A24D94-4EAF-6803-19B8-6F8F8C7B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" y="2212763"/>
            <a:ext cx="5166161" cy="2903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6E04C-2297-FE6D-7704-A9A86E93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Hardware</a:t>
            </a:r>
          </a:p>
        </p:txBody>
      </p:sp>
      <p:pic>
        <p:nvPicPr>
          <p:cNvPr id="6" name="Picture 5" descr="A computer tower with many speakers&#10;&#10;AI-generated content may be incorrect.">
            <a:extLst>
              <a:ext uri="{FF2B5EF4-FFF2-40B4-BE49-F238E27FC236}">
                <a16:creationId xmlns:a16="http://schemas.microsoft.com/office/drawing/2014/main" id="{09625B94-DB80-088D-7F79-E89F023B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300" y="505652"/>
            <a:ext cx="4391497" cy="5645175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8446407-D51C-8F73-3120-95AF7F873660}"/>
              </a:ext>
            </a:extLst>
          </p:cNvPr>
          <p:cNvSpPr/>
          <p:nvPr/>
        </p:nvSpPr>
        <p:spPr>
          <a:xfrm>
            <a:off x="5963174" y="3390550"/>
            <a:ext cx="1929467" cy="54528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63500" dist="38100" dir="270000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51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3F0E-49DD-F87D-C284-C345B2B8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27" y="2762978"/>
            <a:ext cx="10515600" cy="1325563"/>
          </a:xfrm>
        </p:spPr>
        <p:txBody>
          <a:bodyPr/>
          <a:lstStyle/>
          <a:p>
            <a:r>
              <a:rPr lang="en-GB" dirty="0"/>
              <a:t>Matrix Operations: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954F7E4-9AA0-31AF-1475-365D4C2B6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2785" y="50334"/>
            <a:ext cx="5036538" cy="6750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97B2B-8D08-7878-5E24-5F56C012B468}"/>
              </a:ext>
            </a:extLst>
          </p:cNvPr>
          <p:cNvSpPr txBox="1"/>
          <p:nvPr/>
        </p:nvSpPr>
        <p:spPr>
          <a:xfrm>
            <a:off x="82492" y="6611923"/>
            <a:ext cx="63434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By </a:t>
            </a:r>
            <a:r>
              <a:rPr lang="en-US" sz="1000" err="1"/>
              <a:t>Cmglee</a:t>
            </a:r>
            <a:r>
              <a:rPr lang="en-US" sz="1000" dirty="0"/>
              <a:t> - Own work, CC BY-SA 3.0, https://commons.wikimedia.org/w/index.php?curid=35180401</a:t>
            </a:r>
          </a:p>
        </p:txBody>
      </p:sp>
    </p:spTree>
    <p:extLst>
      <p:ext uri="{BB962C8B-B14F-4D97-AF65-F5344CB8AC3E}">
        <p14:creationId xmlns:p14="http://schemas.microsoft.com/office/powerpoint/2010/main" val="232774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9E3A-5EFD-69F8-DFF3-ED26E26B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Turns out that AI is basically the same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E417D-DD8E-F187-D67B-D77B1AA5E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/>
              <a:t>Inputs: arrays of numbers</a:t>
            </a:r>
            <a:endParaRPr lang="en-US" sz="2400" dirty="0"/>
          </a:p>
          <a:p>
            <a:pPr marL="0" indent="0">
              <a:buNone/>
            </a:pPr>
            <a:r>
              <a:rPr lang="en-GB" sz="2400" dirty="0"/>
              <a:t>Weights: arrays of numbers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5" name="Picture 14" descr="A diagram of a network&#10;&#10;AI-generated content may be incorrect.">
            <a:extLst>
              <a:ext uri="{FF2B5EF4-FFF2-40B4-BE49-F238E27FC236}">
                <a16:creationId xmlns:a16="http://schemas.microsoft.com/office/drawing/2014/main" id="{EF3D94B5-9CEE-FC41-6B15-F22FD50DD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77" y="3028948"/>
            <a:ext cx="2166379" cy="3143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24908-AA15-DCA6-066D-9518F108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80" y="3986212"/>
            <a:ext cx="8250226" cy="12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3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3F7B-B6AA-7729-A83C-40432DDA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#1</a:t>
            </a:r>
          </a:p>
        </p:txBody>
      </p:sp>
      <p:pic>
        <p:nvPicPr>
          <p:cNvPr id="4" name="Picture 3" descr="A graph with blue dots and numbers&#10;&#10;AI-generated content may be incorrect.">
            <a:extLst>
              <a:ext uri="{FF2B5EF4-FFF2-40B4-BE49-F238E27FC236}">
                <a16:creationId xmlns:a16="http://schemas.microsoft.com/office/drawing/2014/main" id="{95DE4E92-DAB7-5F3B-44B2-FABBCB1F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40" y="1693766"/>
            <a:ext cx="3857143" cy="4694285"/>
          </a:xfrm>
          <a:prstGeom prst="rect">
            <a:avLst/>
          </a:prstGeom>
        </p:spPr>
      </p:pic>
      <p:pic>
        <p:nvPicPr>
          <p:cNvPr id="5" name="Picture 4" descr="A diagram of different types of boxes&#10;&#10;AI-generated content may be incorrect.">
            <a:extLst>
              <a:ext uri="{FF2B5EF4-FFF2-40B4-BE49-F238E27FC236}">
                <a16:creationId xmlns:a16="http://schemas.microsoft.com/office/drawing/2014/main" id="{E33AD422-9D89-C21C-E266-0D020259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384" y="2787698"/>
            <a:ext cx="6715413" cy="24987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4A19FC-191A-9D3F-49EB-8161F8044BF4}"/>
              </a:ext>
            </a:extLst>
          </p:cNvPr>
          <p:cNvSpPr txBox="1"/>
          <p:nvPr/>
        </p:nvSpPr>
        <p:spPr>
          <a:xfrm>
            <a:off x="5956300" y="6610350"/>
            <a:ext cx="681355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https://proceedings.neurips.cc/paper_files/paper/2012/file/c399862d3b9d6b76c8436e924a68c45b-Paper.pdf</a:t>
            </a:r>
          </a:p>
        </p:txBody>
      </p:sp>
    </p:spTree>
    <p:extLst>
      <p:ext uri="{BB962C8B-B14F-4D97-AF65-F5344CB8AC3E}">
        <p14:creationId xmlns:p14="http://schemas.microsoft.com/office/powerpoint/2010/main" val="395070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8988-DFCB-A0A2-D7D8-ACBA9B4C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#2</a:t>
            </a:r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0A1AB80D-24F6-DA8C-C8B4-09C1E1EC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420" y="589299"/>
            <a:ext cx="3449204" cy="5290319"/>
          </a:xfrm>
          <a:prstGeom prst="rect">
            <a:avLst/>
          </a:prstGeom>
        </p:spPr>
      </p:pic>
      <p:pic>
        <p:nvPicPr>
          <p:cNvPr id="5" name="Picture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6DF71549-4333-2AAC-1827-5D358F2EB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77" y="2083955"/>
            <a:ext cx="5781675" cy="3324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ADDA1-3490-B217-5DB6-439017323C23}"/>
              </a:ext>
            </a:extLst>
          </p:cNvPr>
          <p:cNvSpPr txBox="1"/>
          <p:nvPr/>
        </p:nvSpPr>
        <p:spPr>
          <a:xfrm>
            <a:off x="180363" y="6535024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https://arxiv.org/abs/1706.03762</a:t>
            </a:r>
          </a:p>
        </p:txBody>
      </p:sp>
    </p:spTree>
    <p:extLst>
      <p:ext uri="{BB962C8B-B14F-4D97-AF65-F5344CB8AC3E}">
        <p14:creationId xmlns:p14="http://schemas.microsoft.com/office/powerpoint/2010/main" val="286730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3245-E315-5E16-A32A-010D5B92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centres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F7EC3-AAB4-3135-4055-375028490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8" y="1243397"/>
            <a:ext cx="5618114" cy="5618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C7C16-5812-2DDA-4F21-6D0043E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886" y="2310342"/>
            <a:ext cx="55530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6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The hardware</vt:lpstr>
      <vt:lpstr>PowerPoint Presentation</vt:lpstr>
      <vt:lpstr>Computer Hardware</vt:lpstr>
      <vt:lpstr>Computer Hardware</vt:lpstr>
      <vt:lpstr>Matrix Operations:</vt:lpstr>
      <vt:lpstr>Turns out that AI is basically the same</vt:lpstr>
      <vt:lpstr>Milestone #1</vt:lpstr>
      <vt:lpstr>Milestone #2</vt:lpstr>
      <vt:lpstr>Data centres</vt:lpstr>
      <vt:lpstr>PowerPoint Presentation</vt:lpstr>
      <vt:lpstr>Some Nvidia GPUs</vt:lpstr>
      <vt:lpstr>The competition</vt:lpstr>
      <vt:lpstr>The Nvidia moat</vt:lpstr>
      <vt:lpstr>Special mentions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365</cp:revision>
  <dcterms:created xsi:type="dcterms:W3CDTF">2025-06-13T10:36:20Z</dcterms:created>
  <dcterms:modified xsi:type="dcterms:W3CDTF">2025-09-09T12:06:25Z</dcterms:modified>
</cp:coreProperties>
</file>